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81" autoAdjust="0"/>
  </p:normalViewPr>
  <p:slideViewPr>
    <p:cSldViewPr>
      <p:cViewPr varScale="1">
        <p:scale>
          <a:sx n="67" d="100"/>
          <a:sy n="67" d="100"/>
        </p:scale>
        <p:origin x="-102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C2145-1708-4AA5-B414-100C861B3387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7D590-BF03-4AD9-AD29-8BD9A229C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VOTE FOR SMLC7232DM!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1026" name="Picture 2" descr="C:\Documents and Settings\patricia\Local Settings\Temporary Internet Files\Content.IE5\RXVGBSNJ\MPj04009900000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295401"/>
            <a:ext cx="6172200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55626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Black" pitchFamily="34" charset="0"/>
              </a:rPr>
              <a:t>THE RIGHT MAN FOR THE JOB!</a:t>
            </a: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>I AM HERE TO UNITE THE COUNTRY!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have a lot of experience in politics and with my intelligence and knowledge, I will be the best president ever elected in the United States!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Lots of new jobs will be created if I become president, so unemployment won’t be a problem anymore!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Promises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will reduce the cost of health care for Americans.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will get more supplies and teachers for schools around the country.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will reduce pollution in our world to weaken the effects of global warming.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Most importantly, I will get America going again!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117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VOTE FOR SMLC7232DM!</vt:lpstr>
      <vt:lpstr>I AM HERE TO UNITE THE COUNTRY!</vt:lpstr>
      <vt:lpstr>Promises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7</cp:revision>
  <dcterms:created xsi:type="dcterms:W3CDTF">2010-04-13T23:39:43Z</dcterms:created>
  <dcterms:modified xsi:type="dcterms:W3CDTF">2010-04-14T00:38:48Z</dcterms:modified>
</cp:coreProperties>
</file>